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333E90-89B7-F17B-C5E3-D5E51C9A3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E90BFB4-EF48-AA02-D6FC-463BE03358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18C001-DF07-BE42-DC75-14A5BCE8D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A30E-6DBA-3B4B-8323-9F92529C23BA}" type="datetimeFigureOut">
              <a:rPr lang="ru-RU" smtClean="0"/>
              <a:t>26.07.2026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F22575-F9F0-AFC9-C894-3237BD444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8B44C5-1252-15BE-E81F-198CE2182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F5AC1-BDCB-F942-BA28-256456521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269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2C28E7-875D-9F84-8F31-71C1BA785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7B97C79-3DB4-F2E2-E269-BE11CB1329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156696-B015-0ECC-B212-BDCDD8642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A30E-6DBA-3B4B-8323-9F92529C23BA}" type="datetimeFigureOut">
              <a:rPr lang="ru-RU" smtClean="0"/>
              <a:t>26.07.2026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3EB871-54D4-3070-B2CC-FD9BBED21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FF9CF8-6EED-09FB-9AC1-C773396D0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F5AC1-BDCB-F942-BA28-256456521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384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0F3A9F7-DEA3-B88C-0999-A272BA43FE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7855041-F108-96DD-FE25-3FE4EA95E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284C0B-3F94-72E2-EF53-106470691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A30E-6DBA-3B4B-8323-9F92529C23BA}" type="datetimeFigureOut">
              <a:rPr lang="ru-RU" smtClean="0"/>
              <a:t>26.07.2026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2E67F8-6FFD-9D69-FE27-DA4E6D6E2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F9E6A1-2C0A-7A11-3896-177E86586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F5AC1-BDCB-F942-BA28-256456521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5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A39CB9-9E04-6BA1-575A-EAF984860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7A9EDF-5E34-FF88-0F9A-DA74E1AAB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A58118-B74C-A922-0795-75B5C19E9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A30E-6DBA-3B4B-8323-9F92529C23BA}" type="datetimeFigureOut">
              <a:rPr lang="ru-RU" smtClean="0"/>
              <a:t>26.07.2026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C3B285-C73B-DEDB-4FD3-CAEC5B434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9B6458-3553-A888-AC85-40C7B75C3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F5AC1-BDCB-F942-BA28-256456521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894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D89993-915E-2EF7-0F8D-114E39727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D37413-506B-9572-F898-40A038F7D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0D0C96-9CD6-58D2-0B22-7A0D35455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A30E-6DBA-3B4B-8323-9F92529C23BA}" type="datetimeFigureOut">
              <a:rPr lang="ru-RU" smtClean="0"/>
              <a:t>26.07.2026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950843-CD60-B46B-0DB5-350DEA27B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0B4665-6808-8684-7571-2BBBB532D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F5AC1-BDCB-F942-BA28-256456521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888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B5D95F-29C1-E81D-15E9-03FE8E91F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D4ABFD-C9B6-352A-34B5-A2B6FA4958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A0FFADA-659A-2B18-8BC4-6A354F00B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A73989-956F-D15B-D7EC-297312235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A30E-6DBA-3B4B-8323-9F92529C23BA}" type="datetimeFigureOut">
              <a:rPr lang="ru-RU" smtClean="0"/>
              <a:t>26.07.2026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0C3E71-54B5-5BEB-0C91-1B09A2852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D198E7-1709-4545-AC01-805CBC02A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F5AC1-BDCB-F942-BA28-256456521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620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11C67E-633C-48CA-F309-03B05CF7E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22CEBC-AF47-E6A7-F5DE-E6A7AD8C7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FBE3E2B-3E4A-A13E-E115-86DF0E8A5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302BC88-C49A-0F70-FC43-B9A037B9A7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8BF9831-A484-8354-15C9-5C4AC80FBE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E689043-A3DA-D2C8-87E7-2865E06E0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A30E-6DBA-3B4B-8323-9F92529C23BA}" type="datetimeFigureOut">
              <a:rPr lang="ru-RU" smtClean="0"/>
              <a:t>26.07.2026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A85B484-8675-9B30-BD67-6BAE1486E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0F8545C-00B3-FE2A-EF21-4FBFC4125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F5AC1-BDCB-F942-BA28-256456521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117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D59249-D10D-3FCF-90F1-9794FB8E7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C1E52EE-B704-2E49-ED25-2D62F5D85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A30E-6DBA-3B4B-8323-9F92529C23BA}" type="datetimeFigureOut">
              <a:rPr lang="ru-RU" smtClean="0"/>
              <a:t>26.07.2026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AE215EF-FA82-A6C3-8F39-75511DB93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18A97A4-7F67-504C-32F0-B54A21527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F5AC1-BDCB-F942-BA28-256456521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309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8D4D057-A68D-4556-EB65-299A2584E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A30E-6DBA-3B4B-8323-9F92529C23BA}" type="datetimeFigureOut">
              <a:rPr lang="ru-RU" smtClean="0"/>
              <a:t>26.07.2026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98F6FCC-5CC6-5EB8-2A70-A91A97800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A62BF45-33FA-C8D8-8E31-74536BB01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F5AC1-BDCB-F942-BA28-256456521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483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B92D07-C8FF-103C-E30E-B06523F2D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F348E6-CE08-9DB2-5F2C-61AAFE689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62CD01-D7CE-A582-C730-AE9CDCFC46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3DFF2C-F13A-E99D-7BB4-939D32AC1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A30E-6DBA-3B4B-8323-9F92529C23BA}" type="datetimeFigureOut">
              <a:rPr lang="ru-RU" smtClean="0"/>
              <a:t>26.07.2026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BE9B7D-3826-CDF1-C322-83466A803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F071AB-6F11-9B4A-E115-CC3C40250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F5AC1-BDCB-F942-BA28-256456521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336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538637-A81E-0B86-FCAA-E54F3FC5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7308C2D-472B-36F3-0B3E-F28E8CE5E5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07C3C3-D9D9-87C6-AC6D-5BF757B713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D334F1-D7FD-E8F8-99BC-6D78D9513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A30E-6DBA-3B4B-8323-9F92529C23BA}" type="datetimeFigureOut">
              <a:rPr lang="ru-RU" smtClean="0"/>
              <a:t>26.07.2026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345A058-369C-90DB-3A84-EE1AF6254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D8C0A0B-E198-8CD7-5986-62AC5C292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F5AC1-BDCB-F942-BA28-256456521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510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856F31-3F78-7F28-F98D-8A9467F3B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A70A5C-0C9D-E89A-AED0-29655F880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359C3A-C73F-DB1C-3222-4081B60765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43A30E-6DBA-3B4B-8323-9F92529C23BA}" type="datetimeFigureOut">
              <a:rPr lang="ru-RU" smtClean="0"/>
              <a:t>26.07.2026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A2BE8C-CD71-9511-41AD-C9B2ABFF24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032827-2ED6-E7AB-4113-67FE211705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9F5AC1-BDCB-F942-BA28-256456521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112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41FC350-E58D-77B6-A2AB-5E800B93D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E67083-AC74-8EB8-92F6-0B003C8218C0}"/>
              </a:ext>
            </a:extLst>
          </p:cNvPr>
          <p:cNvSpPr txBox="1"/>
          <p:nvPr/>
        </p:nvSpPr>
        <p:spPr>
          <a:xfrm>
            <a:off x="326951" y="3162925"/>
            <a:ext cx="697761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ALS Sector Regular" panose="02000000000000000000" pitchFamily="2" charset="0"/>
                <a:cs typeface="ALS Sector Regular" panose="02000000000000000000" pitchFamily="2" charset="0"/>
              </a:rPr>
              <a:t>baumantechkids</a:t>
            </a:r>
            <a:r>
              <a:rPr lang="en-US" sz="4400" dirty="0">
                <a:latin typeface="ALS Sector Regular" panose="02000000000000000000" pitchFamily="2" charset="0"/>
                <a:cs typeface="ALS Sector Regular" panose="02000000000000000000" pitchFamily="2" charset="0"/>
              </a:rPr>
              <a:t>{p$e$entrataion_F0R_kid$}</a:t>
            </a:r>
            <a:endParaRPr lang="ru-RU" dirty="0">
              <a:latin typeface="ALS Sector Regular" panose="02000000000000000000" pitchFamily="2" charset="0"/>
              <a:cs typeface="ALS Sector Regular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697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</Words>
  <Application>Microsoft Macintosh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ALS Sector Regular</vt:lpstr>
      <vt:lpstr>Aptos</vt:lpstr>
      <vt:lpstr>Aptos Display</vt:lpstr>
      <vt:lpstr>Arial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Дмитрий Якубовский</dc:creator>
  <cp:lastModifiedBy>Дмитрий Якубовский</cp:lastModifiedBy>
  <cp:revision>1</cp:revision>
  <dcterms:created xsi:type="dcterms:W3CDTF">2026-07-26T20:49:05Z</dcterms:created>
  <dcterms:modified xsi:type="dcterms:W3CDTF">2026-07-26T20:52:14Z</dcterms:modified>
</cp:coreProperties>
</file>